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2/25/21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5A8C7-8B96-5A46-AF5E-BE877049E3A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Cleaning the Galaxy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08D51E-8163-3A4B-A30B-7E5111E8EC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Trying to determine the error of the Hubble Space Telescope</a:t>
            </a:r>
          </a:p>
          <a:p>
            <a:endParaRPr lang="en-US" dirty="0"/>
          </a:p>
          <a:p>
            <a:r>
              <a:rPr lang="en-US" dirty="0"/>
              <a:t>Leslie Raganit</a:t>
            </a:r>
          </a:p>
        </p:txBody>
      </p:sp>
    </p:spTree>
    <p:extLst>
      <p:ext uri="{BB962C8B-B14F-4D97-AF65-F5344CB8AC3E}">
        <p14:creationId xmlns:p14="http://schemas.microsoft.com/office/powerpoint/2010/main" val="42515887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4469-17F9-B541-A267-5E778324A8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There’s a snake in my boot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1FD590D-ECA5-0B48-874A-EA8FB243B40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6773" t="10104" r="8644" b="5080"/>
          <a:stretch/>
        </p:blipFill>
        <p:spPr>
          <a:xfrm>
            <a:off x="370417" y="508357"/>
            <a:ext cx="5491725" cy="4304132"/>
          </a:xfrm>
        </p:spPr>
      </p:pic>
      <p:pic>
        <p:nvPicPr>
          <p:cNvPr id="6" name="Picture 6">
            <a:extLst>
              <a:ext uri="{FF2B5EF4-FFF2-40B4-BE49-F238E27FC236}">
                <a16:creationId xmlns:a16="http://schemas.microsoft.com/office/drawing/2014/main" id="{751F62DD-F6DD-C047-9A82-75E4CD73FA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7324" t="8803" r="8806" b="5732"/>
          <a:stretch/>
        </p:blipFill>
        <p:spPr>
          <a:xfrm>
            <a:off x="6170084" y="466024"/>
            <a:ext cx="5953226" cy="4304132"/>
          </a:xfrm>
        </p:spPr>
      </p:pic>
    </p:spTree>
    <p:extLst>
      <p:ext uri="{BB962C8B-B14F-4D97-AF65-F5344CB8AC3E}">
        <p14:creationId xmlns:p14="http://schemas.microsoft.com/office/powerpoint/2010/main" val="2938803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8FD48FB1-66D8-4676-B0AA-C139A1DB78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11">
            <a:extLst>
              <a:ext uri="{FF2B5EF4-FFF2-40B4-BE49-F238E27FC236}">
                <a16:creationId xmlns:a16="http://schemas.microsoft.com/office/drawing/2014/main" id="{F033F5AE-6728-4F19-8DED-658E674B31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13">
            <a:extLst>
              <a:ext uri="{FF2B5EF4-FFF2-40B4-BE49-F238E27FC236}">
                <a16:creationId xmlns:a16="http://schemas.microsoft.com/office/drawing/2014/main" id="{82C7D74A-18BA-4709-A808-44E8815C44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5">
            <a:extLst>
              <a:ext uri="{FF2B5EF4-FFF2-40B4-BE49-F238E27FC236}">
                <a16:creationId xmlns:a16="http://schemas.microsoft.com/office/drawing/2014/main" id="{B5164A3F-1561-4039-8185-AB0EEB713E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17">
            <a:extLst>
              <a:ext uri="{FF2B5EF4-FFF2-40B4-BE49-F238E27FC236}">
                <a16:creationId xmlns:a16="http://schemas.microsoft.com/office/drawing/2014/main" id="{2A35DB53-42BE-460E-9CA1-1294C9846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19">
            <a:extLst>
              <a:ext uri="{FF2B5EF4-FFF2-40B4-BE49-F238E27FC236}">
                <a16:creationId xmlns:a16="http://schemas.microsoft.com/office/drawing/2014/main" id="{D067A139-86EB-480F-AE6B-AF8092F215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0B2C43D-4C74-A541-96C7-34017D6F7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9" y="628617"/>
            <a:ext cx="5408613" cy="302898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Introduction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7B4609-CAF2-9640-A604-458775A8D6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06582" y="3843868"/>
            <a:ext cx="4264026" cy="156474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100" dirty="0"/>
              <a:t>Null Hypothesis: HST has no internal error</a:t>
            </a:r>
          </a:p>
          <a:p>
            <a:r>
              <a:rPr lang="en-US" sz="2100" dirty="0"/>
              <a:t>Alternative Hypothesis: HST has error </a:t>
            </a:r>
          </a:p>
        </p:txBody>
      </p:sp>
      <p:sp>
        <p:nvSpPr>
          <p:cNvPr id="36" name="Snip Diagonal Corner Rectangle 6">
            <a:extLst>
              <a:ext uri="{FF2B5EF4-FFF2-40B4-BE49-F238E27FC236}">
                <a16:creationId xmlns:a16="http://schemas.microsoft.com/office/drawing/2014/main" id="{4E252378-AA68-427C-BF69-E4434E447D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4000" y="620722"/>
            <a:ext cx="5136155" cy="5286838"/>
          </a:xfrm>
          <a:prstGeom prst="snip2DiagRect">
            <a:avLst>
              <a:gd name="adj1" fmla="val 9954"/>
              <a:gd name="adj2" fmla="val 0"/>
            </a:avLst>
          </a:prstGeom>
          <a:solidFill>
            <a:schemeClr val="tx1"/>
          </a:solidFill>
          <a:ln>
            <a:noFill/>
          </a:ln>
          <a:effectLst>
            <a:innerShdw blurRad="57150" dist="38100" dir="14460000">
              <a:prstClr val="black">
                <a:alpha val="7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8C368CAB-C7A7-C74A-BE88-0BA87DEBEEA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092" r="2101" b="-1"/>
          <a:stretch/>
        </p:blipFill>
        <p:spPr>
          <a:xfrm>
            <a:off x="797205" y="786117"/>
            <a:ext cx="4809744" cy="4956048"/>
          </a:xfrm>
          <a:custGeom>
            <a:avLst/>
            <a:gdLst/>
            <a:ahLst/>
            <a:cxnLst/>
            <a:rect l="l" t="t" r="r" b="b"/>
            <a:pathLst>
              <a:path w="4809744" h="4956048">
                <a:moveTo>
                  <a:pt x="478762" y="0"/>
                </a:moveTo>
                <a:lnTo>
                  <a:pt x="4809744" y="0"/>
                </a:lnTo>
                <a:lnTo>
                  <a:pt x="4809744" y="4477286"/>
                </a:lnTo>
                <a:lnTo>
                  <a:pt x="4330982" y="4956048"/>
                </a:lnTo>
                <a:lnTo>
                  <a:pt x="0" y="4956048"/>
                </a:lnTo>
                <a:lnTo>
                  <a:pt x="0" y="478762"/>
                </a:lnTo>
                <a:close/>
              </a:path>
            </a:pathLst>
          </a:cu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65E8C853-59EA-4FCB-BB4E-1B0AEEA40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58D8A51-1FB2-4FA0-A860-D57179B52A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5C2F33D-5361-48D8-899D-50A713699D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30608EC6-04A0-4D53-B4C8-57F06AF141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C9C42FEC-C8F1-465B-900B-C7F552326D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84CDCA4C-0922-4330-AF15-394E8C6DD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3064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EB830-55B8-E948-A16A-CD1935E3A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Crash landing on cmdS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613328-FA31-D94F-B125-13229D5ABBE4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/>
          </a:bodyPr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EVERY STAR IS MAPPED ONTO CMDS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THE WIDTH OF THE MAIN SEQUENCE IS THE ERROR OF THE INSTRUMENT THAT TAKES THE DATA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WE’RE GOING TO REMOVE EXTERNAL ERROR</a:t>
            </a:r>
          </a:p>
        </p:txBody>
      </p:sp>
      <p:pic>
        <p:nvPicPr>
          <p:cNvPr id="15" name="Picture 15">
            <a:extLst>
              <a:ext uri="{FF2B5EF4-FFF2-40B4-BE49-F238E27FC236}">
                <a16:creationId xmlns:a16="http://schemas.microsoft.com/office/drawing/2014/main" id="{04E3F87E-2DF4-9647-B16A-573813E87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tretch/>
        </p:blipFill>
        <p:spPr>
          <a:xfrm>
            <a:off x="684213" y="1127428"/>
            <a:ext cx="5943600" cy="4425343"/>
          </a:xfrm>
        </p:spPr>
      </p:pic>
    </p:spTree>
    <p:extLst>
      <p:ext uri="{BB962C8B-B14F-4D97-AF65-F5344CB8AC3E}">
        <p14:creationId xmlns:p14="http://schemas.microsoft.com/office/powerpoint/2010/main" val="125421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F4C51-2F76-5342-876B-A2BFCD733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462" y="4751915"/>
            <a:ext cx="8534400" cy="1507067"/>
          </a:xfrm>
        </p:spPr>
        <p:txBody>
          <a:bodyPr/>
          <a:lstStyle/>
          <a:p>
            <a:r>
              <a:rPr lang="en-US" dirty="0"/>
              <a:t>You can’t sit with us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3E43C5BF-D664-7E4D-A4F2-9986A1B67F4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7808" t="7132" r="7810" b="4219"/>
          <a:stretch/>
        </p:blipFill>
        <p:spPr>
          <a:xfrm>
            <a:off x="203979" y="151257"/>
            <a:ext cx="5683250" cy="4337217"/>
          </a:xfr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1F58EAFD-058C-4546-A36C-3B40903F677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l="6161" t="8294" r="8645" b="4246"/>
          <a:stretch/>
        </p:blipFill>
        <p:spPr>
          <a:xfrm>
            <a:off x="6096000" y="152398"/>
            <a:ext cx="5892021" cy="4334934"/>
          </a:xfrm>
        </p:spPr>
      </p:pic>
    </p:spTree>
    <p:extLst>
      <p:ext uri="{BB962C8B-B14F-4D97-AF65-F5344CB8AC3E}">
        <p14:creationId xmlns:p14="http://schemas.microsoft.com/office/powerpoint/2010/main" val="2067363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727DBD-F8D0-5B43-925E-48F7515C9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 the red brick road</a:t>
            </a:r>
          </a:p>
        </p:txBody>
      </p:sp>
      <p:pic>
        <p:nvPicPr>
          <p:cNvPr id="10" name="Picture 10">
            <a:extLst>
              <a:ext uri="{FF2B5EF4-FFF2-40B4-BE49-F238E27FC236}">
                <a16:creationId xmlns:a16="http://schemas.microsoft.com/office/drawing/2014/main" id="{7350DD64-46AB-7644-8F55-08FAA529932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6528" t="7493" r="8388" b="3037"/>
          <a:stretch/>
        </p:blipFill>
        <p:spPr>
          <a:xfrm>
            <a:off x="6349666" y="116416"/>
            <a:ext cx="5478463" cy="4561417"/>
          </a:xfr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83E1E2CD-0E87-2142-A6D7-9569A27BFF8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74" t="7511" r="8455" b="2810"/>
          <a:stretch/>
        </p:blipFill>
        <p:spPr>
          <a:xfrm>
            <a:off x="363871" y="116416"/>
            <a:ext cx="5704749" cy="4561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3801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75A4F-3A03-8E43-9EFF-3DE4A2B22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Prepare for trouble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9F105A9A-71B9-7A4B-92E1-BF0033C65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433" t="11124" r="8716" b="4430"/>
          <a:stretch/>
        </p:blipFill>
        <p:spPr>
          <a:xfrm>
            <a:off x="291953" y="685800"/>
            <a:ext cx="6525173" cy="5150457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0EE8F6-0F38-AE42-A87B-43B99E9EB37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Measured the differences of the the two filters 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dirty="0"/>
              <a:t>Stars that had a large delta were considered to be part of a non-singular light source</a:t>
            </a:r>
          </a:p>
        </p:txBody>
      </p:sp>
    </p:spTree>
    <p:extLst>
      <p:ext uri="{BB962C8B-B14F-4D97-AF65-F5344CB8AC3E}">
        <p14:creationId xmlns:p14="http://schemas.microsoft.com/office/powerpoint/2010/main" val="2268379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2B9688-D4B1-3047-AC27-8CD168AC2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make it double</a:t>
            </a:r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A4601686-1E4C-9B4A-B6DF-21B1C55E4E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7664" t="6929" r="7845" b="5946"/>
          <a:stretch/>
        </p:blipFill>
        <p:spPr>
          <a:xfrm>
            <a:off x="684212" y="287492"/>
            <a:ext cx="5035021" cy="4166351"/>
          </a:xfrm>
        </p:spPr>
      </p:pic>
      <p:pic>
        <p:nvPicPr>
          <p:cNvPr id="8" name="Picture 8">
            <a:extLst>
              <a:ext uri="{FF2B5EF4-FFF2-40B4-BE49-F238E27FC236}">
                <a16:creationId xmlns:a16="http://schemas.microsoft.com/office/drawing/2014/main" id="{59C1CE61-5FC4-1244-9E18-B91DF3CDB5D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3"/>
          <a:srcRect l="7734" t="7944" r="8300" b="5099"/>
          <a:stretch/>
        </p:blipFill>
        <p:spPr>
          <a:xfrm>
            <a:off x="6450151" y="292630"/>
            <a:ext cx="5350266" cy="4176227"/>
          </a:xfrm>
        </p:spPr>
      </p:pic>
    </p:spTree>
    <p:extLst>
      <p:ext uri="{BB962C8B-B14F-4D97-AF65-F5344CB8AC3E}">
        <p14:creationId xmlns:p14="http://schemas.microsoft.com/office/powerpoint/2010/main" val="3477411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84FAD-2BF4-DA43-AC65-CE6799711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Drumroll please!</a:t>
            </a:r>
          </a:p>
        </p:txBody>
      </p:sp>
    </p:spTree>
    <p:extLst>
      <p:ext uri="{BB962C8B-B14F-4D97-AF65-F5344CB8AC3E}">
        <p14:creationId xmlns:p14="http://schemas.microsoft.com/office/powerpoint/2010/main" val="2253175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2">
            <a:extLst>
              <a:ext uri="{FF2B5EF4-FFF2-40B4-BE49-F238E27FC236}">
                <a16:creationId xmlns:a16="http://schemas.microsoft.com/office/drawing/2014/main" id="{589102E3-A474-47A0-A9AC-A0AABAE28E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C693F9B8-64C6-C544-9483-27B723CD3A32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2"/>
          <a:srcRect l="7404" t="8171" r="8597" b="4288"/>
          <a:stretch/>
        </p:blipFill>
        <p:spPr>
          <a:xfrm>
            <a:off x="97493" y="769941"/>
            <a:ext cx="6114924" cy="4747716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D7DC1E58-6504-674C-AA6F-E170A343121F}"/>
              </a:ext>
            </a:extLst>
          </p:cNvPr>
          <p:cNvPicPr>
            <a:picLocks noGrp="1" noChangeAspect="1"/>
          </p:cNvPicPr>
          <p:nvPr>
            <p:ph sz="half" idx="4294967295"/>
          </p:nvPr>
        </p:nvPicPr>
        <p:blipFill rotWithShape="1">
          <a:blip r:embed="rId3"/>
          <a:srcRect l="7932" t="8113" r="8697" b="5113"/>
          <a:stretch/>
        </p:blipFill>
        <p:spPr>
          <a:xfrm>
            <a:off x="6369224" y="865191"/>
            <a:ext cx="5845058" cy="453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7896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10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Slice</vt:lpstr>
      <vt:lpstr>Cleaning the Galaxy</vt:lpstr>
      <vt:lpstr>Introduction</vt:lpstr>
      <vt:lpstr>Crash landing on cmdS</vt:lpstr>
      <vt:lpstr>You can’t sit with us</vt:lpstr>
      <vt:lpstr>Follow the red brick road</vt:lpstr>
      <vt:lpstr>Prepare for trouble</vt:lpstr>
      <vt:lpstr>And make it double</vt:lpstr>
      <vt:lpstr>Drumroll please!</vt:lpstr>
      <vt:lpstr>PowerPoint Presentation</vt:lpstr>
      <vt:lpstr>There’s a snake in my boot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Cleaning the Galaxy</dc:title>
  <dc:creator>Leslie Nicole Raganit</dc:creator>
  <cp:lastModifiedBy>Leslie Nicole Raganit</cp:lastModifiedBy>
  <cp:revision>1</cp:revision>
  <dcterms:created xsi:type="dcterms:W3CDTF">2021-02-25T22:01:06Z</dcterms:created>
  <dcterms:modified xsi:type="dcterms:W3CDTF">2021-02-25T22:49:28Z</dcterms:modified>
</cp:coreProperties>
</file>

<file path=docProps/thumbnail.jpeg>
</file>